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1B3932-62FD-471B-B6B2-6F20BA13B57B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32B190-5DBB-4FCA-96D2-BC480B6DA36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524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Bellringer</a:t>
            </a:r>
            <a:r>
              <a:rPr lang="en-US" sz="2400" b="1" dirty="0" smtClean="0"/>
              <a:t> </a:t>
            </a:r>
            <a:r>
              <a:rPr lang="en-US" sz="2400" b="1" dirty="0" smtClean="0"/>
              <a:t>4/25/2011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1524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Use the first 10 minutes of class to complete.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7561">
            <a:off x="4705802" y="587454"/>
            <a:ext cx="3740809" cy="2430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457200"/>
            <a:ext cx="3886200" cy="2590800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04800" y="3276600"/>
            <a:ext cx="8610600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Why did Martin Luther write the 95 theses?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 smtClean="0"/>
              <a:t>3 main ideas did Luther’s teachings build their foundation on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What was the Edict of Worms, what did it state and who did it affect?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 smtClean="0"/>
              <a:t>happened in the Peasant’s Revolt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What did the term Protestant originally mean?  What does it mean now?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What is the Peace of Augsburg? 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78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</cp:revision>
  <dcterms:created xsi:type="dcterms:W3CDTF">2009-12-14T12:44:28Z</dcterms:created>
  <dcterms:modified xsi:type="dcterms:W3CDTF">2011-04-25T12:52:53Z</dcterms:modified>
</cp:coreProperties>
</file>